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3"/>
  </p:notesMasterIdLst>
  <p:sldIdLst>
    <p:sldId id="278" r:id="rId5"/>
    <p:sldId id="279" r:id="rId6"/>
    <p:sldId id="363" r:id="rId7"/>
    <p:sldId id="364" r:id="rId8"/>
    <p:sldId id="365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Computational Biology Techniques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NetworkX</a:t>
            </a:r>
            <a:r>
              <a:rPr lang="en-US" dirty="0"/>
              <a:t> &amp;</a:t>
            </a:r>
          </a:p>
          <a:p>
            <a:pPr algn="l"/>
            <a:r>
              <a:rPr lang="en-US" dirty="0"/>
              <a:t>Pathways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620901B-F116-C6F3-8D66-E31810784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889" y="2216843"/>
            <a:ext cx="7338696" cy="2324301"/>
          </a:xfrm>
        </p:spPr>
      </p:pic>
    </p:spTree>
    <p:extLst>
      <p:ext uri="{BB962C8B-B14F-4D97-AF65-F5344CB8AC3E}">
        <p14:creationId xmlns:p14="http://schemas.microsoft.com/office/powerpoint/2010/main" val="25425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2FF685-9DF3-4EE2-D428-0B67AD216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348" y="800686"/>
            <a:ext cx="9345116" cy="5256628"/>
          </a:xfrm>
        </p:spPr>
      </p:pic>
    </p:spTree>
    <p:extLst>
      <p:ext uri="{BB962C8B-B14F-4D97-AF65-F5344CB8AC3E}">
        <p14:creationId xmlns:p14="http://schemas.microsoft.com/office/powerpoint/2010/main" val="188141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C37DF3-E337-49C8-2D5E-096A2C30A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919" y="765517"/>
            <a:ext cx="9470162" cy="5326966"/>
          </a:xfrm>
        </p:spPr>
      </p:pic>
    </p:spTree>
    <p:extLst>
      <p:ext uri="{BB962C8B-B14F-4D97-AF65-F5344CB8AC3E}">
        <p14:creationId xmlns:p14="http://schemas.microsoft.com/office/powerpoint/2010/main" val="771198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C40E0B7F-7B9D-75FC-9F29-FE41F082F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386" y="562708"/>
            <a:ext cx="9645227" cy="5425440"/>
          </a:xfrm>
        </p:spPr>
      </p:pic>
    </p:spTree>
    <p:extLst>
      <p:ext uri="{BB962C8B-B14F-4D97-AF65-F5344CB8AC3E}">
        <p14:creationId xmlns:p14="http://schemas.microsoft.com/office/powerpoint/2010/main" val="231992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BAE15E0-CF33-29DE-02C5-2043B512C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317" y="498283"/>
            <a:ext cx="10420326" cy="5861433"/>
          </a:xfrm>
        </p:spPr>
      </p:pic>
    </p:spTree>
    <p:extLst>
      <p:ext uri="{BB962C8B-B14F-4D97-AF65-F5344CB8AC3E}">
        <p14:creationId xmlns:p14="http://schemas.microsoft.com/office/powerpoint/2010/main" val="175931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D7F2D46-2E65-5058-8717-A3F2E8BE8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91" y="723314"/>
            <a:ext cx="9620217" cy="5411372"/>
          </a:xfrm>
        </p:spPr>
      </p:pic>
    </p:spTree>
    <p:extLst>
      <p:ext uri="{BB962C8B-B14F-4D97-AF65-F5344CB8AC3E}">
        <p14:creationId xmlns:p14="http://schemas.microsoft.com/office/powerpoint/2010/main" val="3237674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353D44-5C50-B62A-6989-4AEC2D7E2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784" y="609066"/>
            <a:ext cx="10026431" cy="5639867"/>
          </a:xfrm>
        </p:spPr>
      </p:pic>
    </p:spTree>
    <p:extLst>
      <p:ext uri="{BB962C8B-B14F-4D97-AF65-F5344CB8AC3E}">
        <p14:creationId xmlns:p14="http://schemas.microsoft.com/office/powerpoint/2010/main" val="61770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062674E-3905-D578-2CD0-09DF21579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688" y="413824"/>
            <a:ext cx="10720624" cy="6030351"/>
          </a:xfrm>
        </p:spPr>
      </p:pic>
    </p:spTree>
    <p:extLst>
      <p:ext uri="{BB962C8B-B14F-4D97-AF65-F5344CB8AC3E}">
        <p14:creationId xmlns:p14="http://schemas.microsoft.com/office/powerpoint/2010/main" val="39782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D15CDD-656A-93AB-A45E-FA2D980A7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900" y="737381"/>
            <a:ext cx="9570199" cy="5383237"/>
          </a:xfrm>
        </p:spPr>
      </p:pic>
    </p:spTree>
    <p:extLst>
      <p:ext uri="{BB962C8B-B14F-4D97-AF65-F5344CB8AC3E}">
        <p14:creationId xmlns:p14="http://schemas.microsoft.com/office/powerpoint/2010/main" val="2591405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C831B-3A7A-2EB0-8056-35F9B13F7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359" y="534573"/>
            <a:ext cx="9795282" cy="5509846"/>
          </a:xfrm>
        </p:spPr>
      </p:pic>
    </p:spTree>
    <p:extLst>
      <p:ext uri="{BB962C8B-B14F-4D97-AF65-F5344CB8AC3E}">
        <p14:creationId xmlns:p14="http://schemas.microsoft.com/office/powerpoint/2010/main" val="406076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Team members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algn="r"/>
            <a:r>
              <a:rPr lang="ar-EG" sz="2400" dirty="0"/>
              <a:t>يوسف خليفة احمد</a:t>
            </a:r>
          </a:p>
          <a:p>
            <a:pPr algn="r"/>
            <a:r>
              <a:rPr lang="ar-EG" sz="2400" dirty="0"/>
              <a:t>مصطفى خلاف خليفة </a:t>
            </a:r>
          </a:p>
          <a:p>
            <a:pPr algn="r"/>
            <a:r>
              <a:rPr lang="ar-EG" sz="2400" dirty="0"/>
              <a:t>احمد صلاح </a:t>
            </a:r>
          </a:p>
          <a:p>
            <a:pPr algn="r"/>
            <a:r>
              <a:rPr lang="ar-EG" sz="2400" dirty="0"/>
              <a:t>احمد عبد العال</a:t>
            </a:r>
          </a:p>
          <a:p>
            <a:pPr algn="r"/>
            <a:r>
              <a:rPr lang="ar-EG" sz="2400" dirty="0"/>
              <a:t>ديفيد حاتم جرجس</a:t>
            </a:r>
          </a:p>
          <a:p>
            <a:pPr algn="r"/>
            <a:r>
              <a:rPr lang="ar-EG" sz="2400" dirty="0"/>
              <a:t>ارميا نادر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85963-1DE0-D503-D125-A3A6174CE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378" y="576776"/>
            <a:ext cx="9695244" cy="5453575"/>
          </a:xfrm>
        </p:spPr>
      </p:pic>
    </p:spTree>
    <p:extLst>
      <p:ext uri="{BB962C8B-B14F-4D97-AF65-F5344CB8AC3E}">
        <p14:creationId xmlns:p14="http://schemas.microsoft.com/office/powerpoint/2010/main" val="3084613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98DD6A-294E-3B69-1690-08CAFFF32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451" y="703384"/>
            <a:ext cx="9295097" cy="52284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C4BFC7-0EE5-30E0-5EA6-A019F92BCFF7}"/>
              </a:ext>
            </a:extLst>
          </p:cNvPr>
          <p:cNvSpPr txBox="1"/>
          <p:nvPr/>
        </p:nvSpPr>
        <p:spPr>
          <a:xfrm>
            <a:off x="3048000" y="3247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EscherichiaColi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28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6A276-F392-CE28-D83B-E26874CFD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265" y="688144"/>
            <a:ext cx="9745264" cy="5481711"/>
          </a:xfrm>
        </p:spPr>
      </p:pic>
    </p:spTree>
    <p:extLst>
      <p:ext uri="{BB962C8B-B14F-4D97-AF65-F5344CB8AC3E}">
        <p14:creationId xmlns:p14="http://schemas.microsoft.com/office/powerpoint/2010/main" val="348884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089082-8A53-047E-4D9E-D701E10DF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368" y="688144"/>
            <a:ext cx="9745264" cy="5481711"/>
          </a:xfrm>
        </p:spPr>
      </p:pic>
    </p:spTree>
    <p:extLst>
      <p:ext uri="{BB962C8B-B14F-4D97-AF65-F5344CB8AC3E}">
        <p14:creationId xmlns:p14="http://schemas.microsoft.com/office/powerpoint/2010/main" val="1997932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364AB522-A8D6-8A5C-CE5C-1C5AE45F2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920" y="497205"/>
            <a:ext cx="10424160" cy="5863590"/>
          </a:xfrm>
        </p:spPr>
      </p:pic>
    </p:spTree>
    <p:extLst>
      <p:ext uri="{BB962C8B-B14F-4D97-AF65-F5344CB8AC3E}">
        <p14:creationId xmlns:p14="http://schemas.microsoft.com/office/powerpoint/2010/main" val="309016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964E9B-138B-1A91-D2C6-CAFBC4581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386" y="716280"/>
            <a:ext cx="9645227" cy="5425440"/>
          </a:xfrm>
        </p:spPr>
      </p:pic>
    </p:spTree>
    <p:extLst>
      <p:ext uri="{BB962C8B-B14F-4D97-AF65-F5344CB8AC3E}">
        <p14:creationId xmlns:p14="http://schemas.microsoft.com/office/powerpoint/2010/main" val="416016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C1907626-C343-5DF6-E3B8-1CA54DF1E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563" y="1036717"/>
            <a:ext cx="9702874" cy="5457867"/>
          </a:xfrm>
        </p:spPr>
      </p:pic>
    </p:spTree>
    <p:extLst>
      <p:ext uri="{BB962C8B-B14F-4D97-AF65-F5344CB8AC3E}">
        <p14:creationId xmlns:p14="http://schemas.microsoft.com/office/powerpoint/2010/main" val="1836564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B55B-D4DF-07C7-DB36-6118027D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C1240-C0E2-0D6E-5E68-D2A7C99FD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076" y="1746979"/>
            <a:ext cx="6869200" cy="4651341"/>
          </a:xfrm>
        </p:spPr>
      </p:pic>
    </p:spTree>
    <p:extLst>
      <p:ext uri="{BB962C8B-B14F-4D97-AF65-F5344CB8AC3E}">
        <p14:creationId xmlns:p14="http://schemas.microsoft.com/office/powerpoint/2010/main" val="337966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273C-77B5-2CAD-09A1-609DC9FF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plot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773F2E7-292F-0D62-F3CE-75D2F9DCA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520" y="2076450"/>
            <a:ext cx="9073435" cy="3714750"/>
          </a:xfrm>
        </p:spPr>
      </p:pic>
    </p:spTree>
    <p:extLst>
      <p:ext uri="{BB962C8B-B14F-4D97-AF65-F5344CB8AC3E}">
        <p14:creationId xmlns:p14="http://schemas.microsoft.com/office/powerpoint/2010/main" val="1991618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2AD7-7E20-216A-2C86-B4DEE107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sequence and counts plot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621144E-2195-B8DC-4B4D-F7C9260E0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348" y="1824563"/>
            <a:ext cx="8615335" cy="4653049"/>
          </a:xfrm>
        </p:spPr>
      </p:pic>
    </p:spTree>
    <p:extLst>
      <p:ext uri="{BB962C8B-B14F-4D97-AF65-F5344CB8AC3E}">
        <p14:creationId xmlns:p14="http://schemas.microsoft.com/office/powerpoint/2010/main" val="93776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AA3DD-5740-B65B-FF39-145484F7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Pathway</a:t>
            </a:r>
            <a:br>
              <a:rPr lang="en-US" sz="4200" dirty="0"/>
            </a:br>
            <a:br>
              <a:rPr lang="en-US" sz="4200" dirty="0"/>
            </a:br>
            <a:br>
              <a:rPr lang="en-US" sz="4200" dirty="0"/>
            </a:br>
            <a:r>
              <a:rPr lang="en-US" sz="4200" dirty="0" err="1"/>
              <a:t>esher</a:t>
            </a:r>
            <a:r>
              <a:rPr lang="en-US" sz="4200" dirty="0"/>
              <a:t> model map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9316A78-A4AA-B133-5830-9DECF1ACF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5670" y="0"/>
            <a:ext cx="7573041" cy="65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950A-629E-31C0-1277-A36BE8B8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</a:t>
            </a:r>
            <a:r>
              <a:rPr lang="en-US" dirty="0" err="1"/>
              <a:t>Distripution</a:t>
            </a:r>
            <a:endParaRPr lang="en-US" dirty="0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4FBF8B1F-44A7-5D94-181D-A9F89D196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9" t="1379" r="1314" b="45507"/>
          <a:stretch/>
        </p:blipFill>
        <p:spPr>
          <a:xfrm>
            <a:off x="1614907" y="2287464"/>
            <a:ext cx="8962185" cy="3620966"/>
          </a:xfrm>
        </p:spPr>
      </p:pic>
    </p:spTree>
    <p:extLst>
      <p:ext uri="{BB962C8B-B14F-4D97-AF65-F5344CB8AC3E}">
        <p14:creationId xmlns:p14="http://schemas.microsoft.com/office/powerpoint/2010/main" val="1138615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5893-A326-42F2-DD2B-88C5E8CD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P(K) and K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3ABDF-ED6B-E434-9D3D-EDC9D6F6D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487" r="-452"/>
          <a:stretch/>
        </p:blipFill>
        <p:spPr>
          <a:xfrm>
            <a:off x="1161641" y="2539218"/>
            <a:ext cx="9426979" cy="3709182"/>
          </a:xfrm>
        </p:spPr>
      </p:pic>
    </p:spTree>
    <p:extLst>
      <p:ext uri="{BB962C8B-B14F-4D97-AF65-F5344CB8AC3E}">
        <p14:creationId xmlns:p14="http://schemas.microsoft.com/office/powerpoint/2010/main" val="173949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A2E3-A969-DA7C-966C-32D26E60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</a:t>
            </a:r>
            <a:r>
              <a:rPr lang="en-US" dirty="0" err="1"/>
              <a:t>dict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2AD58-4534-2BFA-CE67-E5CD328CE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680" y="2062381"/>
            <a:ext cx="5120640" cy="4448079"/>
          </a:xfrm>
        </p:spPr>
      </p:pic>
    </p:spTree>
    <p:extLst>
      <p:ext uri="{BB962C8B-B14F-4D97-AF65-F5344CB8AC3E}">
        <p14:creationId xmlns:p14="http://schemas.microsoft.com/office/powerpoint/2010/main" val="2429907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9273-5E18-B1EF-7FC1-F695A4C0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2510D-0391-79EF-7EBE-540901D81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809" y="2467774"/>
            <a:ext cx="8822382" cy="3032694"/>
          </a:xfrm>
        </p:spPr>
      </p:pic>
    </p:spTree>
    <p:extLst>
      <p:ext uri="{BB962C8B-B14F-4D97-AF65-F5344CB8AC3E}">
        <p14:creationId xmlns:p14="http://schemas.microsoft.com/office/powerpoint/2010/main" val="217141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D837-EC90-C03A-731D-F856401B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</a:t>
            </a:r>
            <a:br>
              <a:rPr lang="en-US" dirty="0"/>
            </a:br>
            <a:r>
              <a:rPr lang="en-US" dirty="0"/>
              <a:t>-David tools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CB70B6-3E57-7B9A-D63A-0733CE1F5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47" y="1866900"/>
            <a:ext cx="8493458" cy="4755767"/>
          </a:xfrm>
        </p:spPr>
      </p:pic>
    </p:spTree>
    <p:extLst>
      <p:ext uri="{BB962C8B-B14F-4D97-AF65-F5344CB8AC3E}">
        <p14:creationId xmlns:p14="http://schemas.microsoft.com/office/powerpoint/2010/main" val="412995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030E9AA6-F59C-0E3E-F686-2F66DE75A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086" y="583486"/>
            <a:ext cx="8645828" cy="5691028"/>
          </a:xfrm>
        </p:spPr>
      </p:pic>
    </p:spTree>
    <p:extLst>
      <p:ext uri="{BB962C8B-B14F-4D97-AF65-F5344CB8AC3E}">
        <p14:creationId xmlns:p14="http://schemas.microsoft.com/office/powerpoint/2010/main" val="2198666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D747F15-2405-0191-2820-AD1D8F572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571" y="499046"/>
            <a:ext cx="9082857" cy="5859907"/>
          </a:xfrm>
        </p:spPr>
      </p:pic>
    </p:spTree>
    <p:extLst>
      <p:ext uri="{BB962C8B-B14F-4D97-AF65-F5344CB8AC3E}">
        <p14:creationId xmlns:p14="http://schemas.microsoft.com/office/powerpoint/2010/main" val="2468505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53A840B-70E3-10C2-A679-EC578EAB5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584" y="631874"/>
            <a:ext cx="8836831" cy="5594252"/>
          </a:xfrm>
        </p:spPr>
      </p:pic>
    </p:spTree>
    <p:extLst>
      <p:ext uri="{BB962C8B-B14F-4D97-AF65-F5344CB8AC3E}">
        <p14:creationId xmlns:p14="http://schemas.microsoft.com/office/powerpoint/2010/main" val="4283675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D0982CF-AAD3-42BD-0BB7-53FC997D1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599" y="681111"/>
            <a:ext cx="10568802" cy="5495778"/>
          </a:xfrm>
        </p:spPr>
      </p:pic>
    </p:spTree>
    <p:extLst>
      <p:ext uri="{BB962C8B-B14F-4D97-AF65-F5344CB8AC3E}">
        <p14:creationId xmlns:p14="http://schemas.microsoft.com/office/powerpoint/2010/main" val="1428062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425529-6406-7A2E-E156-CC1A33A3E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909" y="751449"/>
            <a:ext cx="9520181" cy="5355102"/>
          </a:xfrm>
        </p:spPr>
      </p:pic>
    </p:spTree>
    <p:extLst>
      <p:ext uri="{BB962C8B-B14F-4D97-AF65-F5344CB8AC3E}">
        <p14:creationId xmlns:p14="http://schemas.microsoft.com/office/powerpoint/2010/main" val="58623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79924-12F8-FD4D-15ED-FE09A904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Model optimize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6651F45F-3FC0-3CA4-F09D-E9EB984CC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5671" y="0"/>
            <a:ext cx="7544394" cy="56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80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CFBAE3D-8D77-3FF4-1884-F7C5F599B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94" y="746153"/>
            <a:ext cx="9539011" cy="53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9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D4F4F8-FCE7-009E-C4FF-F4155C8FA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033" y="880331"/>
            <a:ext cx="9061933" cy="5097337"/>
          </a:xfrm>
        </p:spPr>
      </p:pic>
    </p:spTree>
    <p:extLst>
      <p:ext uri="{BB962C8B-B14F-4D97-AF65-F5344CB8AC3E}">
        <p14:creationId xmlns:p14="http://schemas.microsoft.com/office/powerpoint/2010/main" val="2016780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A6F6683-09A4-1BFA-480A-1915CB23F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843" y="606287"/>
            <a:ext cx="10036313" cy="5645426"/>
          </a:xfrm>
        </p:spPr>
      </p:pic>
    </p:spTree>
    <p:extLst>
      <p:ext uri="{BB962C8B-B14F-4D97-AF65-F5344CB8AC3E}">
        <p14:creationId xmlns:p14="http://schemas.microsoft.com/office/powerpoint/2010/main" val="1227216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498CE7DB-0EE3-4F7F-2CC8-CC8BC8ABA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266" y="533400"/>
            <a:ext cx="10295467" cy="5791200"/>
          </a:xfrm>
        </p:spPr>
      </p:pic>
    </p:spTree>
    <p:extLst>
      <p:ext uri="{BB962C8B-B14F-4D97-AF65-F5344CB8AC3E}">
        <p14:creationId xmlns:p14="http://schemas.microsoft.com/office/powerpoint/2010/main" val="659191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95CF0C2-7137-5935-9E46-46CF70897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029" y="480391"/>
            <a:ext cx="10483941" cy="5897217"/>
          </a:xfrm>
        </p:spPr>
      </p:pic>
    </p:spTree>
    <p:extLst>
      <p:ext uri="{BB962C8B-B14F-4D97-AF65-F5344CB8AC3E}">
        <p14:creationId xmlns:p14="http://schemas.microsoft.com/office/powerpoint/2010/main" val="2781899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44A441F-CE02-CB5E-45ED-758251983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351" y="440635"/>
            <a:ext cx="10625298" cy="5976730"/>
          </a:xfrm>
        </p:spPr>
      </p:pic>
    </p:spTree>
    <p:extLst>
      <p:ext uri="{BB962C8B-B14F-4D97-AF65-F5344CB8AC3E}">
        <p14:creationId xmlns:p14="http://schemas.microsoft.com/office/powerpoint/2010/main" val="3530633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E385EDA-3C3E-D95F-DE2C-6F8BC973B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65" y="758687"/>
            <a:ext cx="9494446" cy="5340626"/>
          </a:xfrm>
        </p:spPr>
      </p:pic>
    </p:spTree>
    <p:extLst>
      <p:ext uri="{BB962C8B-B14F-4D97-AF65-F5344CB8AC3E}">
        <p14:creationId xmlns:p14="http://schemas.microsoft.com/office/powerpoint/2010/main" val="1205493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1B7690-BE47-F4DA-A250-6AAFF0260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896" y="715617"/>
            <a:ext cx="9790411" cy="5507106"/>
          </a:xfrm>
        </p:spPr>
      </p:pic>
    </p:spTree>
    <p:extLst>
      <p:ext uri="{BB962C8B-B14F-4D97-AF65-F5344CB8AC3E}">
        <p14:creationId xmlns:p14="http://schemas.microsoft.com/office/powerpoint/2010/main" val="3066539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C355447-F01E-603C-776D-8459877FD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498" y="885092"/>
            <a:ext cx="9045004" cy="5087815"/>
          </a:xfrm>
        </p:spPr>
      </p:pic>
    </p:spTree>
    <p:extLst>
      <p:ext uri="{BB962C8B-B14F-4D97-AF65-F5344CB8AC3E}">
        <p14:creationId xmlns:p14="http://schemas.microsoft.com/office/powerpoint/2010/main" val="2882208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635B717-00D6-B8F3-1320-029D0A2A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378" y="702212"/>
            <a:ext cx="9695244" cy="5453575"/>
          </a:xfrm>
        </p:spPr>
      </p:pic>
    </p:spTree>
    <p:extLst>
      <p:ext uri="{BB962C8B-B14F-4D97-AF65-F5344CB8AC3E}">
        <p14:creationId xmlns:p14="http://schemas.microsoft.com/office/powerpoint/2010/main" val="145519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F0A19-4453-8417-E57A-4FDCF905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Model summary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6969E25-6DDD-77F6-BDE2-67136B5AE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1086" y="226561"/>
            <a:ext cx="5036969" cy="64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9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390EEC-9FC1-8EF4-0CCB-53520C0CD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233" y="624840"/>
            <a:ext cx="9970347" cy="5608320"/>
          </a:xfrm>
        </p:spPr>
      </p:pic>
    </p:spTree>
    <p:extLst>
      <p:ext uri="{BB962C8B-B14F-4D97-AF65-F5344CB8AC3E}">
        <p14:creationId xmlns:p14="http://schemas.microsoft.com/office/powerpoint/2010/main" val="2572294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8BB6FFC-A5F0-32A5-4BFF-07F4BC231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266" y="397565"/>
            <a:ext cx="10295467" cy="5791200"/>
          </a:xfrm>
        </p:spPr>
      </p:pic>
    </p:spTree>
    <p:extLst>
      <p:ext uri="{BB962C8B-B14F-4D97-AF65-F5344CB8AC3E}">
        <p14:creationId xmlns:p14="http://schemas.microsoft.com/office/powerpoint/2010/main" val="187523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FBB5627-8826-2544-F692-8D93A2CD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098" y="718930"/>
            <a:ext cx="9635803" cy="5420139"/>
          </a:xfrm>
        </p:spPr>
      </p:pic>
    </p:spTree>
    <p:extLst>
      <p:ext uri="{BB962C8B-B14F-4D97-AF65-F5344CB8AC3E}">
        <p14:creationId xmlns:p14="http://schemas.microsoft.com/office/powerpoint/2010/main" val="2591692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9B0874-1998-6A97-4FBB-E2F22C825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522" y="646043"/>
            <a:ext cx="9894956" cy="5565913"/>
          </a:xfrm>
        </p:spPr>
      </p:pic>
    </p:spTree>
    <p:extLst>
      <p:ext uri="{BB962C8B-B14F-4D97-AF65-F5344CB8AC3E}">
        <p14:creationId xmlns:p14="http://schemas.microsoft.com/office/powerpoint/2010/main" val="1155552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B25934-ED43-ED69-1B85-BF99D0F1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133" y="838200"/>
            <a:ext cx="9211733" cy="5181600"/>
          </a:xfrm>
        </p:spPr>
      </p:pic>
    </p:spTree>
    <p:extLst>
      <p:ext uri="{BB962C8B-B14F-4D97-AF65-F5344CB8AC3E}">
        <p14:creationId xmlns:p14="http://schemas.microsoft.com/office/powerpoint/2010/main" val="203359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E9F912-2A46-D8C4-E3F8-93659D969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130" y="447261"/>
            <a:ext cx="10601739" cy="5963478"/>
          </a:xfrm>
        </p:spPr>
      </p:pic>
    </p:spTree>
    <p:extLst>
      <p:ext uri="{BB962C8B-B14F-4D97-AF65-F5344CB8AC3E}">
        <p14:creationId xmlns:p14="http://schemas.microsoft.com/office/powerpoint/2010/main" val="102585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1F73EE7-600E-57D1-4369-1B4353B56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437" y="738808"/>
            <a:ext cx="9565125" cy="5380383"/>
          </a:xfrm>
        </p:spPr>
      </p:pic>
    </p:spTree>
    <p:extLst>
      <p:ext uri="{BB962C8B-B14F-4D97-AF65-F5344CB8AC3E}">
        <p14:creationId xmlns:p14="http://schemas.microsoft.com/office/powerpoint/2010/main" val="3198881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E22F69DF-2157-7CB9-C1B1-E52F3C1B9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944" y="1238250"/>
            <a:ext cx="9247463" cy="5201698"/>
          </a:xfrm>
        </p:spPr>
      </p:pic>
    </p:spTree>
    <p:extLst>
      <p:ext uri="{BB962C8B-B14F-4D97-AF65-F5344CB8AC3E}">
        <p14:creationId xmlns:p14="http://schemas.microsoft.com/office/powerpoint/2010/main" val="3005481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68B6-3D31-6BC8-CB5A-0004E67F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pic>
        <p:nvPicPr>
          <p:cNvPr id="5" name="Content Placeholder 4" descr="A picture containing brush, red, tool&#10;&#10;Description automatically generated">
            <a:extLst>
              <a:ext uri="{FF2B5EF4-FFF2-40B4-BE49-F238E27FC236}">
                <a16:creationId xmlns:a16="http://schemas.microsoft.com/office/drawing/2014/main" id="{1508B3E5-2912-8DF7-7BFD-25AB6766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432" y="1606804"/>
            <a:ext cx="7094487" cy="4803890"/>
          </a:xfrm>
        </p:spPr>
      </p:pic>
    </p:spTree>
    <p:extLst>
      <p:ext uri="{BB962C8B-B14F-4D97-AF65-F5344CB8AC3E}">
        <p14:creationId xmlns:p14="http://schemas.microsoft.com/office/powerpoint/2010/main" val="3660084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29E8-E559-1D16-E111-44E5C532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plot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4CCD7A30-1B67-9EB7-5835-7103913F3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054" y="2076450"/>
            <a:ext cx="9140366" cy="3714750"/>
          </a:xfrm>
        </p:spPr>
      </p:pic>
    </p:spTree>
    <p:extLst>
      <p:ext uri="{BB962C8B-B14F-4D97-AF65-F5344CB8AC3E}">
        <p14:creationId xmlns:p14="http://schemas.microsoft.com/office/powerpoint/2010/main" val="141987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D074-CF6A-6A0B-F545-CBDBBA0E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63CE-A634-59CE-771B-DE80BB66D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6000" dirty="0"/>
              <a:t>Escherichia Coli</a:t>
            </a:r>
          </a:p>
        </p:txBody>
      </p:sp>
    </p:spTree>
    <p:extLst>
      <p:ext uri="{BB962C8B-B14F-4D97-AF65-F5344CB8AC3E}">
        <p14:creationId xmlns:p14="http://schemas.microsoft.com/office/powerpoint/2010/main" val="1634618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20C9-556B-4607-D85E-F45C454E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 sequence and counts</a:t>
            </a:r>
            <a:endParaRPr lang="en-US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36489A-3C4E-5915-2920-AF44B006D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005" y="1881847"/>
            <a:ext cx="7627990" cy="4366553"/>
          </a:xfrm>
        </p:spPr>
      </p:pic>
    </p:spTree>
    <p:extLst>
      <p:ext uri="{BB962C8B-B14F-4D97-AF65-F5344CB8AC3E}">
        <p14:creationId xmlns:p14="http://schemas.microsoft.com/office/powerpoint/2010/main" val="3617312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26E9-D077-C666-8F00-FC0F286D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7C36FC29-39B9-BBEE-F4C1-0B7CEE54C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43" b="48726"/>
          <a:stretch/>
        </p:blipFill>
        <p:spPr>
          <a:xfrm>
            <a:off x="692473" y="2523685"/>
            <a:ext cx="11016567" cy="3635033"/>
          </a:xfrm>
        </p:spPr>
      </p:pic>
    </p:spTree>
    <p:extLst>
      <p:ext uri="{BB962C8B-B14F-4D97-AF65-F5344CB8AC3E}">
        <p14:creationId xmlns:p14="http://schemas.microsoft.com/office/powerpoint/2010/main" val="387892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5F0E-E279-FE90-58DB-7DF96015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P(K) &amp; K plot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CD97EF07-FD68-B781-2A2A-0D2117478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274" r="561"/>
          <a:stretch/>
        </p:blipFill>
        <p:spPr>
          <a:xfrm>
            <a:off x="501506" y="2633733"/>
            <a:ext cx="11188988" cy="3491419"/>
          </a:xfrm>
        </p:spPr>
      </p:pic>
    </p:spTree>
    <p:extLst>
      <p:ext uri="{BB962C8B-B14F-4D97-AF65-F5344CB8AC3E}">
        <p14:creationId xmlns:p14="http://schemas.microsoft.com/office/powerpoint/2010/main" val="3641668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5C95EB4-DDFF-9E33-69AE-BF529AFD3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957" y="530124"/>
            <a:ext cx="8403812" cy="5797752"/>
          </a:xfrm>
        </p:spPr>
      </p:pic>
    </p:spTree>
    <p:extLst>
      <p:ext uri="{BB962C8B-B14F-4D97-AF65-F5344CB8AC3E}">
        <p14:creationId xmlns:p14="http://schemas.microsoft.com/office/powerpoint/2010/main" val="3668723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29CFCA4-A043-F9B7-0361-76758AA2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349" y="1288411"/>
            <a:ext cx="9207302" cy="3874433"/>
          </a:xfrm>
        </p:spPr>
      </p:pic>
    </p:spTree>
    <p:extLst>
      <p:ext uri="{BB962C8B-B14F-4D97-AF65-F5344CB8AC3E}">
        <p14:creationId xmlns:p14="http://schemas.microsoft.com/office/powerpoint/2010/main" val="4101001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B63D-CF8C-4D93-31EC-E93D3C2A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Saccharomyces </a:t>
            </a:r>
            <a:r>
              <a:rPr lang="en-US" dirty="0" err="1"/>
              <a:t>Cerevisia</a:t>
            </a:r>
            <a:br>
              <a:rPr lang="en-US" dirty="0"/>
            </a:br>
            <a:r>
              <a:rPr lang="en-US" dirty="0"/>
              <a:t>David tools results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6D95B17F-2B96-FD20-C362-37ADC7760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220" y="1866900"/>
            <a:ext cx="6496202" cy="4797622"/>
          </a:xfrm>
        </p:spPr>
      </p:pic>
    </p:spTree>
    <p:extLst>
      <p:ext uri="{BB962C8B-B14F-4D97-AF65-F5344CB8AC3E}">
        <p14:creationId xmlns:p14="http://schemas.microsoft.com/office/powerpoint/2010/main" val="3556893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F295FB-57FF-BB6C-B336-637CAACF7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029" y="609062"/>
            <a:ext cx="7614236" cy="5639876"/>
          </a:xfrm>
        </p:spPr>
      </p:pic>
    </p:spTree>
    <p:extLst>
      <p:ext uri="{BB962C8B-B14F-4D97-AF65-F5344CB8AC3E}">
        <p14:creationId xmlns:p14="http://schemas.microsoft.com/office/powerpoint/2010/main" val="3278656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6AD9CCA-A0F5-25C9-3E0F-715FDFA2F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112" y="801491"/>
            <a:ext cx="7223776" cy="5255018"/>
          </a:xfrm>
        </p:spPr>
      </p:pic>
    </p:spTree>
    <p:extLst>
      <p:ext uri="{BB962C8B-B14F-4D97-AF65-F5344CB8AC3E}">
        <p14:creationId xmlns:p14="http://schemas.microsoft.com/office/powerpoint/2010/main" val="14412334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418E8C2-6353-4924-E334-D886A8A5D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229" y="731472"/>
            <a:ext cx="8817542" cy="5395055"/>
          </a:xfrm>
        </p:spPr>
      </p:pic>
    </p:spTree>
    <p:extLst>
      <p:ext uri="{BB962C8B-B14F-4D97-AF65-F5344CB8AC3E}">
        <p14:creationId xmlns:p14="http://schemas.microsoft.com/office/powerpoint/2010/main" val="36804081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A0507E-35F6-7397-352B-89A406608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462" y="920261"/>
            <a:ext cx="9428667" cy="5303625"/>
          </a:xfrm>
        </p:spPr>
      </p:pic>
    </p:spTree>
    <p:extLst>
      <p:ext uri="{BB962C8B-B14F-4D97-AF65-F5344CB8AC3E}">
        <p14:creationId xmlns:p14="http://schemas.microsoft.com/office/powerpoint/2010/main" val="355680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27AA-3684-5C1F-6CF6-21522369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Davidtools</a:t>
            </a:r>
            <a:r>
              <a:rPr lang="en-US" dirty="0"/>
              <a:t> results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42AEE1-81BF-70B1-06A5-F4997C24A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269" y="3091742"/>
            <a:ext cx="7353937" cy="1684166"/>
          </a:xfrm>
        </p:spPr>
      </p:pic>
    </p:spTree>
    <p:extLst>
      <p:ext uri="{BB962C8B-B14F-4D97-AF65-F5344CB8AC3E}">
        <p14:creationId xmlns:p14="http://schemas.microsoft.com/office/powerpoint/2010/main" val="1240273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0F85048-513E-D53E-DC85-4ABF09340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562" y="700066"/>
            <a:ext cx="9702875" cy="5457867"/>
          </a:xfrm>
        </p:spPr>
      </p:pic>
    </p:spTree>
    <p:extLst>
      <p:ext uri="{BB962C8B-B14F-4D97-AF65-F5344CB8AC3E}">
        <p14:creationId xmlns:p14="http://schemas.microsoft.com/office/powerpoint/2010/main" val="777641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4B33B0-A539-569A-CC49-6E4F603BC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565" y="965611"/>
            <a:ext cx="8758717" cy="4926778"/>
          </a:xfrm>
        </p:spPr>
      </p:pic>
    </p:spTree>
    <p:extLst>
      <p:ext uri="{BB962C8B-B14F-4D97-AF65-F5344CB8AC3E}">
        <p14:creationId xmlns:p14="http://schemas.microsoft.com/office/powerpoint/2010/main" val="3611761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6DAE157-CCC4-B7DE-8399-352D28D8D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37" y="1050234"/>
            <a:ext cx="9206926" cy="5178896"/>
          </a:xfrm>
        </p:spPr>
      </p:pic>
    </p:spTree>
    <p:extLst>
      <p:ext uri="{BB962C8B-B14F-4D97-AF65-F5344CB8AC3E}">
        <p14:creationId xmlns:p14="http://schemas.microsoft.com/office/powerpoint/2010/main" val="830833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54FFB7-A42E-5219-E16F-6A6F1506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783" y="732253"/>
            <a:ext cx="9588434" cy="5393494"/>
          </a:xfrm>
        </p:spPr>
      </p:pic>
    </p:spTree>
    <p:extLst>
      <p:ext uri="{BB962C8B-B14F-4D97-AF65-F5344CB8AC3E}">
        <p14:creationId xmlns:p14="http://schemas.microsoft.com/office/powerpoint/2010/main" val="1160711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87BCC61-9980-F51B-B6DB-76C8517A1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412" y="565544"/>
            <a:ext cx="10181175" cy="5726911"/>
          </a:xfrm>
        </p:spPr>
      </p:pic>
    </p:spTree>
    <p:extLst>
      <p:ext uri="{BB962C8B-B14F-4D97-AF65-F5344CB8AC3E}">
        <p14:creationId xmlns:p14="http://schemas.microsoft.com/office/powerpoint/2010/main" val="2420717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18B5F3-F44C-3DED-D753-998856C00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365" y="680830"/>
            <a:ext cx="9771270" cy="5496339"/>
          </a:xfrm>
        </p:spPr>
      </p:pic>
    </p:spTree>
    <p:extLst>
      <p:ext uri="{BB962C8B-B14F-4D97-AF65-F5344CB8AC3E}">
        <p14:creationId xmlns:p14="http://schemas.microsoft.com/office/powerpoint/2010/main" val="2781962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14DD767-58B1-9489-9F5F-FDEED0D22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269" y="924339"/>
            <a:ext cx="8905461" cy="5009322"/>
          </a:xfrm>
        </p:spPr>
      </p:pic>
    </p:spTree>
    <p:extLst>
      <p:ext uri="{BB962C8B-B14F-4D97-AF65-F5344CB8AC3E}">
        <p14:creationId xmlns:p14="http://schemas.microsoft.com/office/powerpoint/2010/main" val="1741788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CCFDBB3-BA5F-4229-3B7F-A829B708F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304" y="1043608"/>
            <a:ext cx="8481392" cy="4770783"/>
          </a:xfrm>
        </p:spPr>
      </p:pic>
    </p:spTree>
    <p:extLst>
      <p:ext uri="{BB962C8B-B14F-4D97-AF65-F5344CB8AC3E}">
        <p14:creationId xmlns:p14="http://schemas.microsoft.com/office/powerpoint/2010/main" val="5676613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C07B0D6-CF87-EB1B-347F-AD81DDC8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589" y="914399"/>
            <a:ext cx="8544821" cy="4806462"/>
          </a:xfrm>
        </p:spPr>
      </p:pic>
    </p:spTree>
    <p:extLst>
      <p:ext uri="{BB962C8B-B14F-4D97-AF65-F5344CB8AC3E}">
        <p14:creationId xmlns:p14="http://schemas.microsoft.com/office/powerpoint/2010/main" val="8384976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5A7478-2015-A2E4-7729-EB8BA4349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623" y="351891"/>
            <a:ext cx="10940831" cy="6154217"/>
          </a:xfrm>
        </p:spPr>
      </p:pic>
    </p:spTree>
    <p:extLst>
      <p:ext uri="{BB962C8B-B14F-4D97-AF65-F5344CB8AC3E}">
        <p14:creationId xmlns:p14="http://schemas.microsoft.com/office/powerpoint/2010/main" val="210292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1FEDC2BA-6C42-C838-1C62-5F55091FF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196" y="874713"/>
            <a:ext cx="6856083" cy="4916487"/>
          </a:xfrm>
        </p:spPr>
      </p:pic>
    </p:spTree>
    <p:extLst>
      <p:ext uri="{BB962C8B-B14F-4D97-AF65-F5344CB8AC3E}">
        <p14:creationId xmlns:p14="http://schemas.microsoft.com/office/powerpoint/2010/main" val="25643608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F98AD36-9ADC-6C20-B797-E110742AE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95" y="631874"/>
            <a:ext cx="9945337" cy="5594252"/>
          </a:xfrm>
        </p:spPr>
      </p:pic>
    </p:spTree>
    <p:extLst>
      <p:ext uri="{BB962C8B-B14F-4D97-AF65-F5344CB8AC3E}">
        <p14:creationId xmlns:p14="http://schemas.microsoft.com/office/powerpoint/2010/main" val="33306531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B08C93-CABD-87B2-2B7F-4E5557FBA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311" y="553675"/>
            <a:ext cx="10223378" cy="5750650"/>
          </a:xfrm>
        </p:spPr>
      </p:pic>
    </p:spTree>
    <p:extLst>
      <p:ext uri="{BB962C8B-B14F-4D97-AF65-F5344CB8AC3E}">
        <p14:creationId xmlns:p14="http://schemas.microsoft.com/office/powerpoint/2010/main" val="42508154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930AFA7-51C8-1838-09C4-861D28CC4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670" y="686627"/>
            <a:ext cx="9750659" cy="5484746"/>
          </a:xfrm>
        </p:spPr>
      </p:pic>
    </p:spTree>
    <p:extLst>
      <p:ext uri="{BB962C8B-B14F-4D97-AF65-F5344CB8AC3E}">
        <p14:creationId xmlns:p14="http://schemas.microsoft.com/office/powerpoint/2010/main" val="3220824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FEB333-7F6F-61F3-1D08-6D6B958D0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479" y="503799"/>
            <a:ext cx="9772878" cy="5497244"/>
          </a:xfrm>
        </p:spPr>
      </p:pic>
    </p:spTree>
    <p:extLst>
      <p:ext uri="{BB962C8B-B14F-4D97-AF65-F5344CB8AC3E}">
        <p14:creationId xmlns:p14="http://schemas.microsoft.com/office/powerpoint/2010/main" val="1592615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382E-0B81-72BC-9A0D-C45D80D0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netwrok</a:t>
            </a:r>
            <a:endParaRPr lang="en-US" dirty="0"/>
          </a:p>
        </p:txBody>
      </p:sp>
      <p:pic>
        <p:nvPicPr>
          <p:cNvPr id="5" name="Content Placeholder 4" descr="A picture containing invertebrate, echinoderm&#10;&#10;Description automatically generated">
            <a:extLst>
              <a:ext uri="{FF2B5EF4-FFF2-40B4-BE49-F238E27FC236}">
                <a16:creationId xmlns:a16="http://schemas.microsoft.com/office/drawing/2014/main" id="{5CCC5181-3CF6-D6CF-E0E9-8E5F2A641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217" y="1866900"/>
            <a:ext cx="6047565" cy="4094988"/>
          </a:xfrm>
        </p:spPr>
      </p:pic>
    </p:spTree>
    <p:extLst>
      <p:ext uri="{BB962C8B-B14F-4D97-AF65-F5344CB8AC3E}">
        <p14:creationId xmlns:p14="http://schemas.microsoft.com/office/powerpoint/2010/main" val="2744163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1B01AF-5720-A0B2-47AD-8D31732C1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651" y="2076450"/>
            <a:ext cx="9305173" cy="3714750"/>
          </a:xfrm>
        </p:spPr>
      </p:pic>
    </p:spTree>
    <p:extLst>
      <p:ext uri="{BB962C8B-B14F-4D97-AF65-F5344CB8AC3E}">
        <p14:creationId xmlns:p14="http://schemas.microsoft.com/office/powerpoint/2010/main" val="3547389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D405224-892C-F027-1C51-CC7C8E9EE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506" y="892126"/>
            <a:ext cx="10406889" cy="5073748"/>
          </a:xfrm>
        </p:spPr>
      </p:pic>
    </p:spTree>
    <p:extLst>
      <p:ext uri="{BB962C8B-B14F-4D97-AF65-F5344CB8AC3E}">
        <p14:creationId xmlns:p14="http://schemas.microsoft.com/office/powerpoint/2010/main" val="2611670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40960043-4553-9A4D-2510-5B6295A42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626" b="50241"/>
          <a:stretch/>
        </p:blipFill>
        <p:spPr>
          <a:xfrm>
            <a:off x="305228" y="1597416"/>
            <a:ext cx="11581543" cy="3663168"/>
          </a:xfrm>
        </p:spPr>
      </p:pic>
    </p:spTree>
    <p:extLst>
      <p:ext uri="{BB962C8B-B14F-4D97-AF65-F5344CB8AC3E}">
        <p14:creationId xmlns:p14="http://schemas.microsoft.com/office/powerpoint/2010/main" val="2778091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BE8D489B-8C53-4583-BE3B-90EEC53E2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47866" r="-1111"/>
          <a:stretch/>
        </p:blipFill>
        <p:spPr>
          <a:xfrm>
            <a:off x="1305598" y="1946233"/>
            <a:ext cx="10051155" cy="3314879"/>
          </a:xfrm>
        </p:spPr>
      </p:pic>
    </p:spTree>
    <p:extLst>
      <p:ext uri="{BB962C8B-B14F-4D97-AF65-F5344CB8AC3E}">
        <p14:creationId xmlns:p14="http://schemas.microsoft.com/office/powerpoint/2010/main" val="71716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CC8D6BB-690C-973C-6256-6BA37687F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648" y="1496227"/>
            <a:ext cx="7369179" cy="3475021"/>
          </a:xfrm>
        </p:spPr>
      </p:pic>
    </p:spTree>
    <p:extLst>
      <p:ext uri="{BB962C8B-B14F-4D97-AF65-F5344CB8AC3E}">
        <p14:creationId xmlns:p14="http://schemas.microsoft.com/office/powerpoint/2010/main" val="2968600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{A7C0F5AD-7C46-41E7-9B59-40C49DA4973A}tf55705232_win32</Template>
  <TotalTime>55</TotalTime>
  <Words>94</Words>
  <Application>Microsoft Office PowerPoint</Application>
  <PresentationFormat>Widescreen</PresentationFormat>
  <Paragraphs>34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Calibri</vt:lpstr>
      <vt:lpstr>Goudy Old Style</vt:lpstr>
      <vt:lpstr>Wingdings 2</vt:lpstr>
      <vt:lpstr>SlateVTI</vt:lpstr>
      <vt:lpstr>Computational Biology Techniques II</vt:lpstr>
      <vt:lpstr>Team members</vt:lpstr>
      <vt:lpstr>Pathway   esher model map</vt:lpstr>
      <vt:lpstr>Model optimize</vt:lpstr>
      <vt:lpstr>Model summary</vt:lpstr>
      <vt:lpstr>NetworkX</vt:lpstr>
      <vt:lpstr>Davidtools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</vt:lpstr>
      <vt:lpstr>Degree plot</vt:lpstr>
      <vt:lpstr>Degree sequence and counts plot</vt:lpstr>
      <vt:lpstr>Degree Distripution</vt:lpstr>
      <vt:lpstr>P(K) and K plot</vt:lpstr>
      <vt:lpstr>Node degree dict</vt:lpstr>
      <vt:lpstr>Network matrix</vt:lpstr>
      <vt:lpstr>Homo Sapiens -David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</vt:lpstr>
      <vt:lpstr>Degree plot</vt:lpstr>
      <vt:lpstr>Degree sequence and counts</vt:lpstr>
      <vt:lpstr>Degree distribution</vt:lpstr>
      <vt:lpstr>P(K) &amp; K plot</vt:lpstr>
      <vt:lpstr>PowerPoint Presentation</vt:lpstr>
      <vt:lpstr>PowerPoint Presentation</vt:lpstr>
      <vt:lpstr>Saccharomyces Cerevisia David tools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netwrok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Biology Techniques II</dc:title>
  <dc:creator>youssef khalifa</dc:creator>
  <cp:lastModifiedBy>youssef khalifa</cp:lastModifiedBy>
  <cp:revision>2</cp:revision>
  <dcterms:created xsi:type="dcterms:W3CDTF">2022-06-07T20:53:50Z</dcterms:created>
  <dcterms:modified xsi:type="dcterms:W3CDTF">2022-06-08T22:38:57Z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